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9" r:id="rId5"/>
    <p:sldId id="276" r:id="rId6"/>
    <p:sldId id="263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3" r:id="rId33"/>
    <p:sldId id="294" r:id="rId34"/>
    <p:sldId id="292" r:id="rId35"/>
    <p:sldId id="297" r:id="rId36"/>
    <p:sldId id="299" r:id="rId37"/>
    <p:sldId id="295" r:id="rId38"/>
    <p:sldId id="298" r:id="rId39"/>
    <p:sldId id="291" r:id="rId40"/>
    <p:sldId id="296" r:id="rId41"/>
    <p:sldId id="275" r:id="rId42"/>
    <p:sldId id="277" r:id="rId43"/>
    <p:sldId id="278" r:id="rId44"/>
    <p:sldId id="279" r:id="rId45"/>
  </p:sldIdLst>
  <p:sldSz cx="9144000" cy="6858000" type="screen4x3"/>
  <p:notesSz cx="7315200" cy="96012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DACEE7E-DD3D-4F15-8C45-248276A5EEB3}" type="datetimeFigureOut">
              <a:rPr lang="ro-RO" smtClean="0"/>
              <a:pPr/>
              <a:t>19.09.2014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3E6E965-EC27-458A-9F9F-3F784F750846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2040" y="1772816"/>
            <a:ext cx="3888432" cy="2448272"/>
          </a:xfrm>
        </p:spPr>
        <p:txBody>
          <a:bodyPr>
            <a:normAutofit/>
          </a:bodyPr>
          <a:lstStyle/>
          <a:p>
            <a:r>
              <a:rPr lang="ro-RO" sz="4000" dirty="0" smtClean="0">
                <a:latin typeface="Adobe Arabic" pitchFamily="18" charset="-78"/>
                <a:cs typeface="Adobe Arabic" pitchFamily="18" charset="-78"/>
              </a:rPr>
              <a:t>In inima Ardealului</a:t>
            </a:r>
            <a:endParaRPr lang="ro-RO" sz="40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0072" y="4149080"/>
            <a:ext cx="3309803" cy="1460621"/>
          </a:xfrm>
        </p:spPr>
        <p:txBody>
          <a:bodyPr/>
          <a:lstStyle/>
          <a:p>
            <a:r>
              <a:rPr lang="ro-RO" sz="2800" dirty="0" smtClean="0">
                <a:latin typeface="Adobe Arabic" pitchFamily="18" charset="-78"/>
                <a:cs typeface="Adobe Arabic" pitchFamily="18" charset="-78"/>
              </a:rPr>
              <a:t>Arieseni, 2014</a:t>
            </a:r>
          </a:p>
          <a:p>
            <a:r>
              <a:rPr lang="ro-RO" dirty="0"/>
              <a:t> </a:t>
            </a:r>
            <a:r>
              <a:rPr lang="ro-RO" dirty="0" smtClean="0"/>
              <a:t> 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3686664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Autofit/>
          </a:bodyPr>
          <a:lstStyle/>
          <a:p>
            <a:pPr algn="ctr"/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Inca suntem copii, asa ca ne bucuram de fiecare clipa </a:t>
            </a:r>
            <a:r>
              <a:rPr lang="ro-RO" dirty="0" smtClean="0">
                <a:latin typeface="Adobe Arabic" pitchFamily="18" charset="-78"/>
                <a:cs typeface="Adobe Arabic" pitchFamily="18" charset="-78"/>
                <a:sym typeface="Wingdings" pitchFamily="2" charset="2"/>
              </a:rPr>
              <a:t></a:t>
            </a:r>
            <a:endParaRPr lang="ro-RO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24545" y="2852937"/>
            <a:ext cx="4608514" cy="2592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814462"/>
            <a:ext cx="4644940" cy="2612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14146"/>
            <a:ext cx="4536504" cy="2118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090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16547" y="1832429"/>
            <a:ext cx="5868567" cy="3301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4637" y="1052736"/>
            <a:ext cx="4475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b="1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</a:rPr>
              <a:t>Q:Alexandra, l-ai pierdut pe Romeo? </a:t>
            </a:r>
            <a:r>
              <a:rPr lang="ro-RO" sz="3600" b="1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  <a:sym typeface="Wingdings" pitchFamily="2" charset="2"/>
              </a:rPr>
              <a:t></a:t>
            </a:r>
          </a:p>
          <a:p>
            <a:pPr algn="ctr"/>
            <a:r>
              <a:rPr lang="ro-RO" sz="3600" b="1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  <a:sym typeface="Wingdings" pitchFamily="2" charset="2"/>
              </a:rPr>
              <a:t>A: O fugit!!</a:t>
            </a:r>
            <a:endParaRPr lang="ro-RO" sz="3600" b="1" dirty="0">
              <a:solidFill>
                <a:srgbClr val="92D05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59954" y="2700837"/>
            <a:ext cx="3848428" cy="374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521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5977" y="2484861"/>
            <a:ext cx="4160395" cy="374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38586" y="1782803"/>
            <a:ext cx="5960592" cy="33483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49" y="1127868"/>
            <a:ext cx="40324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800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</a:rPr>
              <a:t>Photobomb</a:t>
            </a:r>
            <a:endParaRPr lang="ro-RO" sz="4800" dirty="0">
              <a:solidFill>
                <a:srgbClr val="92D05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283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8767" y="69269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</a:rPr>
              <a:t>Pestera Scarisoara</a:t>
            </a:r>
            <a:endParaRPr lang="ro-RO" sz="3200" dirty="0">
              <a:solidFill>
                <a:srgbClr val="92D05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9219" name="Picture 3" descr="D:\Ioana\POZE\Poze tabara 2014\Poze 11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1" y="3926010"/>
            <a:ext cx="486454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Ioana\POZE\Poze tabara 2014\Poze 1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58295"/>
            <a:ext cx="2470774" cy="539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Ioana\POZE\Poze tabara 2014\Poze 15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359" y="1268760"/>
            <a:ext cx="4780734" cy="2689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05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Ioana\POZE\Poze tabara 2014\Poze 1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8888"/>
            <a:ext cx="4968551" cy="2883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6441" y="1904166"/>
            <a:ext cx="5682156" cy="3115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Ioana\POZE\Poze tabara 2014\Poze 1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9"/>
            <a:ext cx="4824535" cy="2798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2783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934" cy="1143000"/>
          </a:xfrm>
        </p:spPr>
        <p:txBody>
          <a:bodyPr>
            <a:normAutofit/>
          </a:bodyPr>
          <a:lstStyle/>
          <a:p>
            <a:pPr algn="ctr"/>
            <a:r>
              <a:rPr lang="ro-RO" sz="4400" dirty="0" smtClean="0">
                <a:latin typeface="Adobe Arabic" pitchFamily="18" charset="-78"/>
                <a:cs typeface="Adobe Arabic" pitchFamily="18" charset="-78"/>
              </a:rPr>
              <a:t>Distractie in apartamentul 35</a:t>
            </a:r>
            <a:endParaRPr lang="ro-RO" sz="4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6815" y="2387134"/>
            <a:ext cx="5112568" cy="2875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379" y="4149080"/>
            <a:ext cx="5224837" cy="24349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D:\Ioana\POZE\Poze tabara 2014\Iulia si And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4896543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757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0568" y="1556792"/>
            <a:ext cx="6048672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3887" y="1772817"/>
            <a:ext cx="5832649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332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56095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400" dirty="0" smtClean="0">
                <a:latin typeface="Adobe Arabic" pitchFamily="18" charset="-78"/>
                <a:cs typeface="Adobe Arabic" pitchFamily="18" charset="-78"/>
              </a:rPr>
              <a:t>Miss fetele de la tara :D</a:t>
            </a:r>
            <a:br>
              <a:rPr lang="ro-RO" sz="4400" dirty="0" smtClean="0">
                <a:latin typeface="Adobe Arabic" pitchFamily="18" charset="-78"/>
                <a:cs typeface="Adobe Arabic" pitchFamily="18" charset="-78"/>
              </a:rPr>
            </a:br>
            <a:r>
              <a:rPr lang="ro-RO" sz="3600" dirty="0" smtClean="0">
                <a:latin typeface="Adobe Arabic" pitchFamily="18" charset="-78"/>
                <a:cs typeface="Adobe Arabic" pitchFamily="18" charset="-78"/>
              </a:rPr>
              <a:t>I – La capita de fan</a:t>
            </a:r>
            <a:endParaRPr lang="ro-RO" sz="4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064896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162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526" y="62068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</a:rPr>
              <a:t>II – In caruta </a:t>
            </a:r>
            <a:r>
              <a:rPr lang="ro-RO" sz="3200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  <a:sym typeface="Wingdings" pitchFamily="2" charset="2"/>
              </a:rPr>
              <a:t></a:t>
            </a:r>
            <a:endParaRPr lang="ro-RO" sz="3200" dirty="0">
              <a:solidFill>
                <a:srgbClr val="92D05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03307" y="2451579"/>
            <a:ext cx="5533990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4712" y="1125507"/>
            <a:ext cx="2942379" cy="5438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Acasa\Desktop\20140811_1639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4166" y="2525663"/>
            <a:ext cx="5511340" cy="25654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857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o-RO" sz="4400" dirty="0">
                <a:latin typeface="Adobe Arabic" pitchFamily="18" charset="-78"/>
                <a:cs typeface="Adobe Arabic" pitchFamily="18" charset="-78"/>
              </a:rPr>
              <a:t>La Baile Felix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8027" y="2456336"/>
            <a:ext cx="5286977" cy="2767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861" y="3916339"/>
            <a:ext cx="5174597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366" y="1340768"/>
            <a:ext cx="5009058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080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o-RO" sz="4400" dirty="0" smtClean="0">
                <a:latin typeface="Adobe Arabic" pitchFamily="18" charset="-78"/>
                <a:cs typeface="Adobe Arabic" pitchFamily="18" charset="-78"/>
              </a:rPr>
              <a:t>Spre Arieseni</a:t>
            </a:r>
            <a:endParaRPr lang="ro-RO" sz="44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6777317" cy="889324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ro-RO" sz="3200" dirty="0" smtClean="0">
                <a:latin typeface="Adobe Arabic" pitchFamily="18" charset="-78"/>
                <a:cs typeface="Adobe Arabic" pitchFamily="18" charset="-78"/>
              </a:rPr>
              <a:t>Un drum lung, in timpul caruia multi s-au distrat pe seama micilor somnorosi :D</a:t>
            </a:r>
          </a:p>
          <a:p>
            <a:pPr marL="68580" indent="0">
              <a:buNone/>
            </a:pPr>
            <a:endParaRPr lang="ro-RO" sz="32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3596" y="3345357"/>
            <a:ext cx="4234523" cy="2156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225" y="4069972"/>
            <a:ext cx="3505648" cy="2470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06225"/>
            <a:ext cx="3511463" cy="1975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5309" y="2999058"/>
            <a:ext cx="4075104" cy="2689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075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3296" y="1926114"/>
            <a:ext cx="5939274" cy="3115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7032"/>
            <a:ext cx="4480497" cy="2689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4494251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8821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787045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</a:rPr>
              <a:t>Calatorie prin minele pierdute ale Rosiei Montane</a:t>
            </a:r>
            <a:endParaRPr lang="ro-RO" sz="3200" dirty="0">
              <a:solidFill>
                <a:srgbClr val="92D05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99336" y="2369310"/>
            <a:ext cx="5279599" cy="2969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0240" y="2380785"/>
            <a:ext cx="5033737" cy="30158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386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29661" y="1799839"/>
            <a:ext cx="6048764" cy="3402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Ioana\POZE\Poze tabara 2014\Poze 1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6565" y="3789040"/>
            <a:ext cx="4544504" cy="2556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Ioana\POZE\Poze tabara 2014\Poze 2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7498" y="1003230"/>
            <a:ext cx="4464496" cy="2511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350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oana\POZE\Poze tabara 2014\Poze 1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15" y="548680"/>
            <a:ext cx="3217858" cy="5720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28163" y="1837082"/>
            <a:ext cx="5589038" cy="3143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496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5860" y="63645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</a:rPr>
              <a:t>Focul de tabara!! </a:t>
            </a:r>
            <a:r>
              <a:rPr lang="ro-RO" sz="3200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  <a:sym typeface="Wingdings" pitchFamily="2" charset="2"/>
              </a:rPr>
              <a:t>  </a:t>
            </a:r>
            <a:endParaRPr lang="ro-RO" sz="3200" dirty="0">
              <a:solidFill>
                <a:srgbClr val="92D05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6814" y="2313157"/>
            <a:ext cx="5103566" cy="2870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38332" y="2351479"/>
            <a:ext cx="5054515" cy="2843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6056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4575" y="1924833"/>
            <a:ext cx="5888653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45518" y="1996842"/>
            <a:ext cx="588865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31881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2" y="1268760"/>
            <a:ext cx="8072671" cy="4540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19314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51819" y="1712059"/>
            <a:ext cx="5976664" cy="3361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11871" y="1908832"/>
            <a:ext cx="5632625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5479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00889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73056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72550" y="1760190"/>
            <a:ext cx="614468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40925" y="2055819"/>
            <a:ext cx="5701074" cy="311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151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oana\POZE\Poze tabara 2014\Poze 07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7694"/>
            <a:ext cx="2664295" cy="6012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Ioana\POZE\Poze tabara 2014\Poze 0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14972"/>
            <a:ext cx="2051453" cy="3647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Ioana\POZE\Poze tabara 2014\Poze 09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907399"/>
            <a:ext cx="2156770" cy="3547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Ioana\POZE\Poze tabara 2014\Poze 08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79" y="596811"/>
            <a:ext cx="4459179" cy="2427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2052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2934" y="1852686"/>
            <a:ext cx="5771545" cy="3246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12132" y="1844824"/>
            <a:ext cx="5832648" cy="3280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3411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1488" y="1749286"/>
            <a:ext cx="6146846" cy="3457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9442" y="1951000"/>
            <a:ext cx="5888653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68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680854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827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67571" y="1740387"/>
            <a:ext cx="6048672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0176" y="1923120"/>
            <a:ext cx="5676056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1760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8437" y="2032283"/>
            <a:ext cx="5794644" cy="3259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758" y="512125"/>
            <a:ext cx="3312368" cy="6008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4860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232059" cy="52708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3735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casa\Desktop\10614217_571165236321038_8825815625243401089_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05045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casa\Desktop\Poze 2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5" y="548681"/>
            <a:ext cx="3243707" cy="5766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466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2558" y="1736811"/>
            <a:ext cx="5760639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88364" y="1924850"/>
            <a:ext cx="5612122" cy="3156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13955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casa\Desktop\Poze 2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3312368" cy="6076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23693" y="1965580"/>
            <a:ext cx="5779796" cy="3395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4600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00266"/>
            <a:ext cx="7808866" cy="4621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058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81947" y="1923521"/>
            <a:ext cx="6120680" cy="2938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52627" y="2024842"/>
            <a:ext cx="5544617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91955" y="2220615"/>
            <a:ext cx="5544616" cy="2632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08330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0485"/>
            <a:ext cx="8136904" cy="4860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078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o-RO" sz="4400" dirty="0" smtClean="0">
                <a:latin typeface="Adobe Arabic" pitchFamily="18" charset="-78"/>
                <a:cs typeface="Adobe Arabic" pitchFamily="18" charset="-78"/>
              </a:rPr>
              <a:t>Din culisele „micilor prostioare„</a:t>
            </a:r>
            <a:endParaRPr lang="ro-RO" sz="44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192" y="2287196"/>
            <a:ext cx="5235941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3379" y="2210344"/>
            <a:ext cx="5245634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596819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1636" y="1824572"/>
            <a:ext cx="5832650" cy="32808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87131" y="1937609"/>
            <a:ext cx="5544614" cy="3342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2224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06" y="2012351"/>
            <a:ext cx="5137555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3907" y="2024845"/>
            <a:ext cx="5760641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2859" y="607895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</a:rPr>
              <a:t>Avatar </a:t>
            </a:r>
            <a:r>
              <a:rPr lang="ro-RO" sz="4000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  <a:sym typeface="Wingdings" pitchFamily="2" charset="2"/>
              </a:rPr>
              <a:t>:P</a:t>
            </a:r>
            <a:endParaRPr lang="ro-RO" sz="4000" dirty="0">
              <a:solidFill>
                <a:srgbClr val="92D05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575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ro-RO" sz="4800" dirty="0" smtClean="0">
                <a:latin typeface="Adobe Arabic" pitchFamily="18" charset="-78"/>
                <a:cs typeface="Adobe Arabic" pitchFamily="18" charset="-78"/>
              </a:rPr>
              <a:t>Impresii</a:t>
            </a:r>
            <a:endParaRPr lang="ro-RO" sz="48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400600"/>
          </a:xfrm>
        </p:spPr>
        <p:txBody>
          <a:bodyPr>
            <a:normAutofit/>
          </a:bodyPr>
          <a:lstStyle/>
          <a:p>
            <a:r>
              <a:rPr lang="ro-RO" sz="2800" dirty="0" smtClean="0">
                <a:latin typeface="Adobe Arabic" pitchFamily="18" charset="-78"/>
                <a:cs typeface="Adobe Arabic" pitchFamily="18" charset="-78"/>
              </a:rPr>
              <a:t>„</a:t>
            </a:r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O experienta de neuitat!” – Popescu Tudor</a:t>
            </a:r>
          </a:p>
          <a:p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„Geniala!Cea mai tare tabara!” – Diaconu Bianca</a:t>
            </a:r>
          </a:p>
          <a:p>
            <a:r>
              <a:rPr lang="ro-RO" dirty="0">
                <a:latin typeface="Adobe Arabic" pitchFamily="18" charset="-78"/>
                <a:cs typeface="Adobe Arabic" pitchFamily="18" charset="-78"/>
              </a:rPr>
              <a:t>„O tabara in care am cunoscut o multime de prieteni super draguti!” </a:t>
            </a:r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– Pitu Miruna</a:t>
            </a:r>
          </a:p>
          <a:p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„As fi vrut sa nu se termine asa de repede.” – Corduneanu Alexandra</a:t>
            </a:r>
          </a:p>
          <a:p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„Cea mai frumoasa tabara!” – Codreanu Theodor</a:t>
            </a:r>
          </a:p>
          <a:p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„</a:t>
            </a:r>
            <a:r>
              <a:rPr lang="pt-BR" dirty="0">
                <a:latin typeface="Adobe Arabic" pitchFamily="18" charset="-78"/>
                <a:cs typeface="Adobe Arabic" pitchFamily="18" charset="-78"/>
              </a:rPr>
              <a:t>O tabara cu multe relatii. Cu plans si ras</a:t>
            </a:r>
            <a:r>
              <a:rPr lang="pt-BR" dirty="0" smtClean="0">
                <a:latin typeface="Adobe Arabic" pitchFamily="18" charset="-78"/>
                <a:cs typeface="Adobe Arabic" pitchFamily="18" charset="-78"/>
              </a:rPr>
              <a:t>.</a:t>
            </a:r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” – Valianu Alexandra</a:t>
            </a:r>
          </a:p>
          <a:p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„O tabara si multe amintiri.” – Samoila Cristina</a:t>
            </a:r>
          </a:p>
          <a:p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„Am avut parte de mici drame, de glume, de certuri, de impacari, lucruri care, pana la urma, ne-au oferit doar amintiri placute.” – Frunza Alexandra</a:t>
            </a:r>
          </a:p>
          <a:p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„Consider ca aceasta tabara ne-a unit mult mai mult ca si colectiv.” – Tamaciuc Ioana  </a:t>
            </a:r>
          </a:p>
          <a:p>
            <a:endParaRPr lang="ro-RO" dirty="0" smtClean="0">
              <a:latin typeface="Adobe Arabic" pitchFamily="18" charset="-78"/>
              <a:cs typeface="Adobe Arabic" pitchFamily="18" charset="-78"/>
            </a:endParaRPr>
          </a:p>
          <a:p>
            <a:endParaRPr lang="ro-RO" dirty="0" smtClean="0">
              <a:latin typeface="Adobe Arabic" pitchFamily="18" charset="-78"/>
              <a:cs typeface="Adobe Arabic" pitchFamily="18" charset="-78"/>
            </a:endParaRPr>
          </a:p>
          <a:p>
            <a:endParaRPr lang="ro-RO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86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32556" y="1736812"/>
            <a:ext cx="5760640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63889" y="1628800"/>
            <a:ext cx="5544615" cy="39604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249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1143000"/>
          </a:xfrm>
        </p:spPr>
        <p:txBody>
          <a:bodyPr/>
          <a:lstStyle/>
          <a:p>
            <a:pPr algn="ctr"/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Yeey! Am ajuns „La Vasile„</a:t>
            </a:r>
            <a:endParaRPr lang="ro-RO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762471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9105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/>
          <a:lstStyle/>
          <a:p>
            <a:pPr algn="ctr"/>
            <a:r>
              <a:rPr lang="ro-RO" dirty="0" smtClean="0">
                <a:latin typeface="Adobe Arabic" pitchFamily="18" charset="-78"/>
                <a:cs typeface="Adobe Arabic" pitchFamily="18" charset="-78"/>
              </a:rPr>
              <a:t>Cercetarea noului teritoriu</a:t>
            </a:r>
            <a:endParaRPr lang="ro-RO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11" y="1412776"/>
            <a:ext cx="8192910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79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02870" cy="3861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8010882" cy="363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2203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280920" cy="4892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98072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600" dirty="0" smtClean="0">
                <a:solidFill>
                  <a:srgbClr val="92D050"/>
                </a:solidFill>
                <a:latin typeface="Adobe Arabic" pitchFamily="18" charset="-78"/>
                <a:cs typeface="Adobe Arabic" pitchFamily="18" charset="-78"/>
              </a:rPr>
              <a:t>Baietii escaladeaza gardul :P</a:t>
            </a:r>
            <a:endParaRPr lang="ro-RO" sz="3600" dirty="0">
              <a:solidFill>
                <a:srgbClr val="92D05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705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613</TotalTime>
  <Words>247</Words>
  <Application>Microsoft Office PowerPoint</Application>
  <PresentationFormat>On-screen Show (4:3)</PresentationFormat>
  <Paragraphs>32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Austin</vt:lpstr>
      <vt:lpstr>In inima Ardealului</vt:lpstr>
      <vt:lpstr>Spre Arieseni</vt:lpstr>
      <vt:lpstr>Slide 3</vt:lpstr>
      <vt:lpstr>Slide 4</vt:lpstr>
      <vt:lpstr>Slide 5</vt:lpstr>
      <vt:lpstr>Yeey! Am ajuns „La Vasile„</vt:lpstr>
      <vt:lpstr>Cercetarea noului teritoriu</vt:lpstr>
      <vt:lpstr>Slide 8</vt:lpstr>
      <vt:lpstr>Slide 9</vt:lpstr>
      <vt:lpstr>Inca suntem copii, asa ca ne bucuram de fiecare clipa </vt:lpstr>
      <vt:lpstr>Slide 11</vt:lpstr>
      <vt:lpstr>Slide 12</vt:lpstr>
      <vt:lpstr>Slide 13</vt:lpstr>
      <vt:lpstr>Slide 14</vt:lpstr>
      <vt:lpstr>Distractie in apartamentul 35</vt:lpstr>
      <vt:lpstr>Slide 16</vt:lpstr>
      <vt:lpstr>Miss fetele de la tara :D I – La capita de fan</vt:lpstr>
      <vt:lpstr>Slide 18</vt:lpstr>
      <vt:lpstr>La Baile Felix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Din culisele „micilor prostioare„</vt:lpstr>
      <vt:lpstr>Slide 42</vt:lpstr>
      <vt:lpstr>Slide 43</vt:lpstr>
      <vt:lpstr>Impresii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Acasa</dc:creator>
  <cp:lastModifiedBy>ema</cp:lastModifiedBy>
  <cp:revision>44</cp:revision>
  <dcterms:created xsi:type="dcterms:W3CDTF">2014-08-21T09:03:14Z</dcterms:created>
  <dcterms:modified xsi:type="dcterms:W3CDTF">2014-09-19T16:23:28Z</dcterms:modified>
</cp:coreProperties>
</file>